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63" r:id="rId4"/>
    <p:sldId id="282" r:id="rId5"/>
    <p:sldId id="277" r:id="rId6"/>
    <p:sldId id="283" r:id="rId7"/>
    <p:sldId id="261" r:id="rId8"/>
    <p:sldId id="265" r:id="rId9"/>
    <p:sldId id="281" r:id="rId10"/>
    <p:sldId id="278" r:id="rId11"/>
    <p:sldId id="268" r:id="rId12"/>
    <p:sldId id="270" r:id="rId13"/>
    <p:sldId id="284" r:id="rId14"/>
    <p:sldId id="285" r:id="rId15"/>
    <p:sldId id="256" r:id="rId16"/>
    <p:sldId id="274" r:id="rId17"/>
    <p:sldId id="266" r:id="rId18"/>
    <p:sldId id="275" r:id="rId19"/>
    <p:sldId id="276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42" autoAdjust="0"/>
    <p:restoredTop sz="80753" autoAdjust="0"/>
  </p:normalViewPr>
  <p:slideViewPr>
    <p:cSldViewPr snapToGrid="0" snapToObjects="1">
      <p:cViewPr>
        <p:scale>
          <a:sx n="70" d="100"/>
          <a:sy n="70" d="100"/>
        </p:scale>
        <p:origin x="-51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9CF95-2D47-A74E-BF88-FD179BC8BC0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FC063-CDD7-1A49-971C-0F562644293F}">
      <dgm:prSet phldrT="[Text]" custT="1"/>
      <dgm:spPr/>
      <dgm:t>
        <a:bodyPr/>
        <a:lstStyle/>
        <a:p>
          <a:r>
            <a:rPr lang="en-US" sz="2000" dirty="0" smtClean="0">
              <a:latin typeface="Myriad Pro" pitchFamily="34" charset="0"/>
            </a:rPr>
            <a:t>Price of Gas Goes Up</a:t>
          </a:r>
          <a:endParaRPr lang="en-US" sz="2000" dirty="0">
            <a:latin typeface="Myriad Pro" pitchFamily="34" charset="0"/>
          </a:endParaRPr>
        </a:p>
      </dgm:t>
    </dgm:pt>
    <dgm:pt modelId="{4DD16B7A-4791-6A43-A17F-CD704D1E2C93}" type="parTrans" cxnId="{8B044916-BB30-EE40-BC84-C073AAAF241D}">
      <dgm:prSet/>
      <dgm:spPr/>
      <dgm:t>
        <a:bodyPr/>
        <a:lstStyle/>
        <a:p>
          <a:endParaRPr lang="en-US"/>
        </a:p>
      </dgm:t>
    </dgm:pt>
    <dgm:pt modelId="{CF5F4549-1D7B-3041-867E-7E5F8C0755E3}" type="sibTrans" cxnId="{8B044916-BB30-EE40-BC84-C073AAAF241D}">
      <dgm:prSet/>
      <dgm:spPr/>
      <dgm:t>
        <a:bodyPr/>
        <a:lstStyle/>
        <a:p>
          <a:endParaRPr lang="en-US"/>
        </a:p>
      </dgm:t>
    </dgm:pt>
    <dgm:pt modelId="{FE147188-46F5-4C46-91E6-D170ECB0E30D}">
      <dgm:prSet phldrT="[Text]" custT="1"/>
      <dgm:spPr/>
      <dgm:t>
        <a:bodyPr/>
        <a:lstStyle/>
        <a:p>
          <a:r>
            <a:rPr lang="en-US" sz="2000" dirty="0" smtClean="0">
              <a:latin typeface="Myriad Pro" pitchFamily="34" charset="0"/>
            </a:rPr>
            <a:t>Drive Less</a:t>
          </a:r>
          <a:endParaRPr lang="en-US" sz="2000" dirty="0">
            <a:latin typeface="Myriad Pro" pitchFamily="34" charset="0"/>
          </a:endParaRPr>
        </a:p>
      </dgm:t>
    </dgm:pt>
    <dgm:pt modelId="{52D438CD-0A8E-9D4D-92FC-7936FA37A55F}" type="parTrans" cxnId="{278B0517-FDBD-E746-8647-E7E34EA497D9}">
      <dgm:prSet/>
      <dgm:spPr/>
      <dgm:t>
        <a:bodyPr/>
        <a:lstStyle/>
        <a:p>
          <a:endParaRPr lang="en-US"/>
        </a:p>
      </dgm:t>
    </dgm:pt>
    <dgm:pt modelId="{019B8512-98BA-864C-99BC-7BB3ADCAE575}" type="sibTrans" cxnId="{278B0517-FDBD-E746-8647-E7E34EA497D9}">
      <dgm:prSet/>
      <dgm:spPr/>
      <dgm:t>
        <a:bodyPr/>
        <a:lstStyle/>
        <a:p>
          <a:endParaRPr lang="en-US"/>
        </a:p>
      </dgm:t>
    </dgm:pt>
    <dgm:pt modelId="{64940325-4329-3546-A436-FB843CC60B16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kern="1400" spc="10" baseline="0" dirty="0" smtClean="0">
              <a:latin typeface="Myriad Pro" pitchFamily="34" charset="0"/>
            </a:rPr>
            <a:t>Better car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kern="1400" spc="10" baseline="0" dirty="0" smtClean="0">
              <a:latin typeface="Myriad Pro" pitchFamily="34" charset="0"/>
            </a:rPr>
            <a:t>Ride a bike Public transit</a:t>
          </a:r>
          <a:endParaRPr lang="en-US" sz="2000" kern="1400" spc="10" baseline="0" dirty="0">
            <a:latin typeface="Myriad Pro" pitchFamily="34" charset="0"/>
          </a:endParaRPr>
        </a:p>
      </dgm:t>
    </dgm:pt>
    <dgm:pt modelId="{1A6B25BC-6027-104A-B617-6CBF68A2231A}" type="parTrans" cxnId="{A08AD4F6-B17F-CA4A-9C39-73B161E29E5C}">
      <dgm:prSet/>
      <dgm:spPr/>
      <dgm:t>
        <a:bodyPr/>
        <a:lstStyle/>
        <a:p>
          <a:endParaRPr lang="en-US"/>
        </a:p>
      </dgm:t>
    </dgm:pt>
    <dgm:pt modelId="{C1A0764E-FCD6-E947-B000-F37DD9A6E6B1}" type="sibTrans" cxnId="{A08AD4F6-B17F-CA4A-9C39-73B161E29E5C}">
      <dgm:prSet/>
      <dgm:spPr/>
      <dgm:t>
        <a:bodyPr/>
        <a:lstStyle/>
        <a:p>
          <a:endParaRPr lang="en-US"/>
        </a:p>
      </dgm:t>
    </dgm:pt>
    <dgm:pt modelId="{9991E293-4A7C-AA4E-9A29-25767C974C7F}" type="pres">
      <dgm:prSet presAssocID="{99A9CF95-2D47-A74E-BF88-FD179BC8BC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68D43-7725-8543-B987-305BCCA4C8DD}" type="pres">
      <dgm:prSet presAssocID="{3DAFC063-CDD7-1A49-971C-0F56264429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45F4F-12A5-594D-A913-73DC3F7DACB3}" type="pres">
      <dgm:prSet presAssocID="{CF5F4549-1D7B-3041-867E-7E5F8C0755E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BCFF146-ED21-C04F-B25E-0989923D6DC4}" type="pres">
      <dgm:prSet presAssocID="{CF5F4549-1D7B-3041-867E-7E5F8C0755E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4378DDD-A8C5-E84F-85B8-630D487E0565}" type="pres">
      <dgm:prSet presAssocID="{FE147188-46F5-4C46-91E6-D170ECB0E3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45BF-E863-9F41-A7A1-5AEBC4480761}" type="pres">
      <dgm:prSet presAssocID="{019B8512-98BA-864C-99BC-7BB3ADCAE57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82F1302-5CE2-1049-BF95-827ADA4C17FC}" type="pres">
      <dgm:prSet presAssocID="{019B8512-98BA-864C-99BC-7BB3ADCAE57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5769751-1677-8D4D-BDB4-1091BFE54909}" type="pres">
      <dgm:prSet presAssocID="{64940325-4329-3546-A436-FB843CC60B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FB12E-BEB4-3941-AE70-F113A94FDE7F}" type="presOf" srcId="{99A9CF95-2D47-A74E-BF88-FD179BC8BC0C}" destId="{9991E293-4A7C-AA4E-9A29-25767C974C7F}" srcOrd="0" destOrd="0" presId="urn:microsoft.com/office/officeart/2005/8/layout/process1"/>
    <dgm:cxn modelId="{A08AD4F6-B17F-CA4A-9C39-73B161E29E5C}" srcId="{99A9CF95-2D47-A74E-BF88-FD179BC8BC0C}" destId="{64940325-4329-3546-A436-FB843CC60B16}" srcOrd="2" destOrd="0" parTransId="{1A6B25BC-6027-104A-B617-6CBF68A2231A}" sibTransId="{C1A0764E-FCD6-E947-B000-F37DD9A6E6B1}"/>
    <dgm:cxn modelId="{8B044916-BB30-EE40-BC84-C073AAAF241D}" srcId="{99A9CF95-2D47-A74E-BF88-FD179BC8BC0C}" destId="{3DAFC063-CDD7-1A49-971C-0F562644293F}" srcOrd="0" destOrd="0" parTransId="{4DD16B7A-4791-6A43-A17F-CD704D1E2C93}" sibTransId="{CF5F4549-1D7B-3041-867E-7E5F8C0755E3}"/>
    <dgm:cxn modelId="{A1351724-0EB0-A645-B07A-9062055705E6}" type="presOf" srcId="{CF5F4549-1D7B-3041-867E-7E5F8C0755E3}" destId="{71245F4F-12A5-594D-A913-73DC3F7DACB3}" srcOrd="0" destOrd="0" presId="urn:microsoft.com/office/officeart/2005/8/layout/process1"/>
    <dgm:cxn modelId="{F7344477-73E9-A84F-B3B9-996F64F79AB1}" type="presOf" srcId="{019B8512-98BA-864C-99BC-7BB3ADCAE575}" destId="{682F1302-5CE2-1049-BF95-827ADA4C17FC}" srcOrd="1" destOrd="0" presId="urn:microsoft.com/office/officeart/2005/8/layout/process1"/>
    <dgm:cxn modelId="{55C17B45-337B-4741-BC91-B0A779F7F462}" type="presOf" srcId="{3DAFC063-CDD7-1A49-971C-0F562644293F}" destId="{0C868D43-7725-8543-B987-305BCCA4C8DD}" srcOrd="0" destOrd="0" presId="urn:microsoft.com/office/officeart/2005/8/layout/process1"/>
    <dgm:cxn modelId="{B683132F-5B5E-A24E-9760-8A0B925E8DB1}" type="presOf" srcId="{FE147188-46F5-4C46-91E6-D170ECB0E30D}" destId="{84378DDD-A8C5-E84F-85B8-630D487E0565}" srcOrd="0" destOrd="0" presId="urn:microsoft.com/office/officeart/2005/8/layout/process1"/>
    <dgm:cxn modelId="{7A6BC3FC-E3F4-F14D-A904-28F64E1BD88C}" type="presOf" srcId="{CF5F4549-1D7B-3041-867E-7E5F8C0755E3}" destId="{BBCFF146-ED21-C04F-B25E-0989923D6DC4}" srcOrd="1" destOrd="0" presId="urn:microsoft.com/office/officeart/2005/8/layout/process1"/>
    <dgm:cxn modelId="{290D0D27-2CB6-BE4C-8B4B-3500CBDAFC79}" type="presOf" srcId="{019B8512-98BA-864C-99BC-7BB3ADCAE575}" destId="{29BD45BF-E863-9F41-A7A1-5AEBC4480761}" srcOrd="0" destOrd="0" presId="urn:microsoft.com/office/officeart/2005/8/layout/process1"/>
    <dgm:cxn modelId="{278B0517-FDBD-E746-8647-E7E34EA497D9}" srcId="{99A9CF95-2D47-A74E-BF88-FD179BC8BC0C}" destId="{FE147188-46F5-4C46-91E6-D170ECB0E30D}" srcOrd="1" destOrd="0" parTransId="{52D438CD-0A8E-9D4D-92FC-7936FA37A55F}" sibTransId="{019B8512-98BA-864C-99BC-7BB3ADCAE575}"/>
    <dgm:cxn modelId="{668B2543-558F-AC4D-8CFD-8EE4BF43C74F}" type="presOf" srcId="{64940325-4329-3546-A436-FB843CC60B16}" destId="{75769751-1677-8D4D-BDB4-1091BFE54909}" srcOrd="0" destOrd="0" presId="urn:microsoft.com/office/officeart/2005/8/layout/process1"/>
    <dgm:cxn modelId="{7ED96502-B301-EB45-9A50-6A83D2EF1E71}" type="presParOf" srcId="{9991E293-4A7C-AA4E-9A29-25767C974C7F}" destId="{0C868D43-7725-8543-B987-305BCCA4C8DD}" srcOrd="0" destOrd="0" presId="urn:microsoft.com/office/officeart/2005/8/layout/process1"/>
    <dgm:cxn modelId="{CCB4AFCA-B320-7B44-99ED-09F8AE9A7AC1}" type="presParOf" srcId="{9991E293-4A7C-AA4E-9A29-25767C974C7F}" destId="{71245F4F-12A5-594D-A913-73DC3F7DACB3}" srcOrd="1" destOrd="0" presId="urn:microsoft.com/office/officeart/2005/8/layout/process1"/>
    <dgm:cxn modelId="{5AC21929-255D-A64E-87D1-DAA67013CB8C}" type="presParOf" srcId="{71245F4F-12A5-594D-A913-73DC3F7DACB3}" destId="{BBCFF146-ED21-C04F-B25E-0989923D6DC4}" srcOrd="0" destOrd="0" presId="urn:microsoft.com/office/officeart/2005/8/layout/process1"/>
    <dgm:cxn modelId="{2E6A9B4A-052E-C445-B595-8F3237748C43}" type="presParOf" srcId="{9991E293-4A7C-AA4E-9A29-25767C974C7F}" destId="{84378DDD-A8C5-E84F-85B8-630D487E0565}" srcOrd="2" destOrd="0" presId="urn:microsoft.com/office/officeart/2005/8/layout/process1"/>
    <dgm:cxn modelId="{B378B1BB-941A-0642-ADB3-17CFBDB68C0E}" type="presParOf" srcId="{9991E293-4A7C-AA4E-9A29-25767C974C7F}" destId="{29BD45BF-E863-9F41-A7A1-5AEBC4480761}" srcOrd="3" destOrd="0" presId="urn:microsoft.com/office/officeart/2005/8/layout/process1"/>
    <dgm:cxn modelId="{0AD87FCB-805E-3941-8840-8E74AF7893AC}" type="presParOf" srcId="{29BD45BF-E863-9F41-A7A1-5AEBC4480761}" destId="{682F1302-5CE2-1049-BF95-827ADA4C17FC}" srcOrd="0" destOrd="0" presId="urn:microsoft.com/office/officeart/2005/8/layout/process1"/>
    <dgm:cxn modelId="{61A9E39A-75C7-DF4B-B61C-B445AE69D352}" type="presParOf" srcId="{9991E293-4A7C-AA4E-9A29-25767C974C7F}" destId="{75769751-1677-8D4D-BDB4-1091BFE54909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9CF95-2D47-A74E-BF88-FD179BC8BC0C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FC063-CDD7-1A49-971C-0F562644293F}">
      <dgm:prSet phldrT="[Text]" custT="1"/>
      <dgm:spPr/>
      <dgm:t>
        <a:bodyPr/>
        <a:lstStyle/>
        <a:p>
          <a:r>
            <a:rPr lang="en-US" sz="2000" dirty="0" smtClean="0">
              <a:latin typeface="Myriad Pro" pitchFamily="34" charset="0"/>
            </a:rPr>
            <a:t>Did a crime happen?</a:t>
          </a:r>
          <a:endParaRPr lang="en-US" sz="2000" dirty="0">
            <a:latin typeface="Myriad Pro" pitchFamily="34" charset="0"/>
          </a:endParaRPr>
        </a:p>
      </dgm:t>
    </dgm:pt>
    <dgm:pt modelId="{4DD16B7A-4791-6A43-A17F-CD704D1E2C93}" type="parTrans" cxnId="{8B044916-BB30-EE40-BC84-C073AAAF241D}">
      <dgm:prSet/>
      <dgm:spPr/>
      <dgm:t>
        <a:bodyPr/>
        <a:lstStyle/>
        <a:p>
          <a:endParaRPr lang="en-US"/>
        </a:p>
      </dgm:t>
    </dgm:pt>
    <dgm:pt modelId="{CF5F4549-1D7B-3041-867E-7E5F8C0755E3}" type="sibTrans" cxnId="{8B044916-BB30-EE40-BC84-C073AAAF241D}">
      <dgm:prSet/>
      <dgm:spPr/>
      <dgm:t>
        <a:bodyPr/>
        <a:lstStyle/>
        <a:p>
          <a:endParaRPr lang="en-US"/>
        </a:p>
      </dgm:t>
    </dgm:pt>
    <dgm:pt modelId="{FE147188-46F5-4C46-91E6-D170ECB0E30D}">
      <dgm:prSet phldrT="[Text]" custT="1"/>
      <dgm:spPr/>
      <dgm:t>
        <a:bodyPr/>
        <a:lstStyle/>
        <a:p>
          <a:r>
            <a:rPr lang="en-US" sz="2000" dirty="0" smtClean="0">
              <a:latin typeface="Myriad Pro" pitchFamily="34" charset="0"/>
            </a:rPr>
            <a:t>What can I do about it?</a:t>
          </a:r>
          <a:endParaRPr lang="en-US" sz="2000" dirty="0">
            <a:latin typeface="Myriad Pro" pitchFamily="34" charset="0"/>
          </a:endParaRPr>
        </a:p>
      </dgm:t>
    </dgm:pt>
    <dgm:pt modelId="{52D438CD-0A8E-9D4D-92FC-7936FA37A55F}" type="parTrans" cxnId="{278B0517-FDBD-E746-8647-E7E34EA497D9}">
      <dgm:prSet/>
      <dgm:spPr/>
      <dgm:t>
        <a:bodyPr/>
        <a:lstStyle/>
        <a:p>
          <a:endParaRPr lang="en-US"/>
        </a:p>
      </dgm:t>
    </dgm:pt>
    <dgm:pt modelId="{019B8512-98BA-864C-99BC-7BB3ADCAE575}" type="sibTrans" cxnId="{278B0517-FDBD-E746-8647-E7E34EA497D9}">
      <dgm:prSet/>
      <dgm:spPr/>
      <dgm:t>
        <a:bodyPr/>
        <a:lstStyle/>
        <a:p>
          <a:endParaRPr lang="en-US"/>
        </a:p>
      </dgm:t>
    </dgm:pt>
    <dgm:pt modelId="{64940325-4329-3546-A436-FB843CC60B16}">
      <dgm:prSet phldrT="[Text]" custT="1"/>
      <dgm:spPr/>
      <dgm:t>
        <a:bodyPr/>
        <a:lstStyle/>
        <a:p>
          <a:r>
            <a:rPr lang="en-US" sz="5400" b="0" dirty="0" smtClean="0">
              <a:latin typeface="Myriad Pro" pitchFamily="34" charset="0"/>
            </a:rPr>
            <a:t>?</a:t>
          </a:r>
          <a:endParaRPr lang="en-US" sz="5400" b="0" dirty="0">
            <a:latin typeface="Myriad Pro" pitchFamily="34" charset="0"/>
          </a:endParaRPr>
        </a:p>
      </dgm:t>
    </dgm:pt>
    <dgm:pt modelId="{1A6B25BC-6027-104A-B617-6CBF68A2231A}" type="parTrans" cxnId="{A08AD4F6-B17F-CA4A-9C39-73B161E29E5C}">
      <dgm:prSet/>
      <dgm:spPr/>
      <dgm:t>
        <a:bodyPr/>
        <a:lstStyle/>
        <a:p>
          <a:endParaRPr lang="en-US"/>
        </a:p>
      </dgm:t>
    </dgm:pt>
    <dgm:pt modelId="{C1A0764E-FCD6-E947-B000-F37DD9A6E6B1}" type="sibTrans" cxnId="{A08AD4F6-B17F-CA4A-9C39-73B161E29E5C}">
      <dgm:prSet/>
      <dgm:spPr/>
      <dgm:t>
        <a:bodyPr/>
        <a:lstStyle/>
        <a:p>
          <a:endParaRPr lang="en-US"/>
        </a:p>
      </dgm:t>
    </dgm:pt>
    <dgm:pt modelId="{9991E293-4A7C-AA4E-9A29-25767C974C7F}" type="pres">
      <dgm:prSet presAssocID="{99A9CF95-2D47-A74E-BF88-FD179BC8BC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68D43-7725-8543-B987-305BCCA4C8DD}" type="pres">
      <dgm:prSet presAssocID="{3DAFC063-CDD7-1A49-971C-0F56264429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45F4F-12A5-594D-A913-73DC3F7DACB3}" type="pres">
      <dgm:prSet presAssocID="{CF5F4549-1D7B-3041-867E-7E5F8C0755E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BCFF146-ED21-C04F-B25E-0989923D6DC4}" type="pres">
      <dgm:prSet presAssocID="{CF5F4549-1D7B-3041-867E-7E5F8C0755E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4378DDD-A8C5-E84F-85B8-630D487E0565}" type="pres">
      <dgm:prSet presAssocID="{FE147188-46F5-4C46-91E6-D170ECB0E3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45BF-E863-9F41-A7A1-5AEBC4480761}" type="pres">
      <dgm:prSet presAssocID="{019B8512-98BA-864C-99BC-7BB3ADCAE57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82F1302-5CE2-1049-BF95-827ADA4C17FC}" type="pres">
      <dgm:prSet presAssocID="{019B8512-98BA-864C-99BC-7BB3ADCAE57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5769751-1677-8D4D-BDB4-1091BFE54909}" type="pres">
      <dgm:prSet presAssocID="{64940325-4329-3546-A436-FB843CC60B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B7476-080B-1448-BE6A-52911BABABEA}" type="presOf" srcId="{CF5F4549-1D7B-3041-867E-7E5F8C0755E3}" destId="{71245F4F-12A5-594D-A913-73DC3F7DACB3}" srcOrd="0" destOrd="0" presId="urn:microsoft.com/office/officeart/2005/8/layout/process1"/>
    <dgm:cxn modelId="{0718E0C0-5B3D-E742-8675-8DC824FC5005}" type="presOf" srcId="{019B8512-98BA-864C-99BC-7BB3ADCAE575}" destId="{682F1302-5CE2-1049-BF95-827ADA4C17FC}" srcOrd="1" destOrd="0" presId="urn:microsoft.com/office/officeart/2005/8/layout/process1"/>
    <dgm:cxn modelId="{2117E18C-8729-1645-8183-D85660EF6F51}" type="presOf" srcId="{CF5F4549-1D7B-3041-867E-7E5F8C0755E3}" destId="{BBCFF146-ED21-C04F-B25E-0989923D6DC4}" srcOrd="1" destOrd="0" presId="urn:microsoft.com/office/officeart/2005/8/layout/process1"/>
    <dgm:cxn modelId="{A08AD4F6-B17F-CA4A-9C39-73B161E29E5C}" srcId="{99A9CF95-2D47-A74E-BF88-FD179BC8BC0C}" destId="{64940325-4329-3546-A436-FB843CC60B16}" srcOrd="2" destOrd="0" parTransId="{1A6B25BC-6027-104A-B617-6CBF68A2231A}" sibTransId="{C1A0764E-FCD6-E947-B000-F37DD9A6E6B1}"/>
    <dgm:cxn modelId="{8B044916-BB30-EE40-BC84-C073AAAF241D}" srcId="{99A9CF95-2D47-A74E-BF88-FD179BC8BC0C}" destId="{3DAFC063-CDD7-1A49-971C-0F562644293F}" srcOrd="0" destOrd="0" parTransId="{4DD16B7A-4791-6A43-A17F-CD704D1E2C93}" sibTransId="{CF5F4549-1D7B-3041-867E-7E5F8C0755E3}"/>
    <dgm:cxn modelId="{D026124A-615A-2A4E-90B1-31423A936B3A}" type="presOf" srcId="{99A9CF95-2D47-A74E-BF88-FD179BC8BC0C}" destId="{9991E293-4A7C-AA4E-9A29-25767C974C7F}" srcOrd="0" destOrd="0" presId="urn:microsoft.com/office/officeart/2005/8/layout/process1"/>
    <dgm:cxn modelId="{FA367109-4573-8C48-BBC0-7715A3CDA8EF}" type="presOf" srcId="{3DAFC063-CDD7-1A49-971C-0F562644293F}" destId="{0C868D43-7725-8543-B987-305BCCA4C8DD}" srcOrd="0" destOrd="0" presId="urn:microsoft.com/office/officeart/2005/8/layout/process1"/>
    <dgm:cxn modelId="{C326594D-25CC-AD42-93A4-D5E78DB6334E}" type="presOf" srcId="{64940325-4329-3546-A436-FB843CC60B16}" destId="{75769751-1677-8D4D-BDB4-1091BFE54909}" srcOrd="0" destOrd="0" presId="urn:microsoft.com/office/officeart/2005/8/layout/process1"/>
    <dgm:cxn modelId="{278B0517-FDBD-E746-8647-E7E34EA497D9}" srcId="{99A9CF95-2D47-A74E-BF88-FD179BC8BC0C}" destId="{FE147188-46F5-4C46-91E6-D170ECB0E30D}" srcOrd="1" destOrd="0" parTransId="{52D438CD-0A8E-9D4D-92FC-7936FA37A55F}" sibTransId="{019B8512-98BA-864C-99BC-7BB3ADCAE575}"/>
    <dgm:cxn modelId="{84E50D53-48F7-DD49-865D-F9511FF5809B}" type="presOf" srcId="{019B8512-98BA-864C-99BC-7BB3ADCAE575}" destId="{29BD45BF-E863-9F41-A7A1-5AEBC4480761}" srcOrd="0" destOrd="0" presId="urn:microsoft.com/office/officeart/2005/8/layout/process1"/>
    <dgm:cxn modelId="{A43C85F3-7CCA-F843-8B7E-FD1BC1268715}" type="presOf" srcId="{FE147188-46F5-4C46-91E6-D170ECB0E30D}" destId="{84378DDD-A8C5-E84F-85B8-630D487E0565}" srcOrd="0" destOrd="0" presId="urn:microsoft.com/office/officeart/2005/8/layout/process1"/>
    <dgm:cxn modelId="{5FFB7103-E0D1-7E49-BCBC-F949BDF4D066}" type="presParOf" srcId="{9991E293-4A7C-AA4E-9A29-25767C974C7F}" destId="{0C868D43-7725-8543-B987-305BCCA4C8DD}" srcOrd="0" destOrd="0" presId="urn:microsoft.com/office/officeart/2005/8/layout/process1"/>
    <dgm:cxn modelId="{BD949675-756D-A741-8AE7-5399522EF41F}" type="presParOf" srcId="{9991E293-4A7C-AA4E-9A29-25767C974C7F}" destId="{71245F4F-12A5-594D-A913-73DC3F7DACB3}" srcOrd="1" destOrd="0" presId="urn:microsoft.com/office/officeart/2005/8/layout/process1"/>
    <dgm:cxn modelId="{4CCB6BEB-F818-5C41-9D8B-97957B8EE75B}" type="presParOf" srcId="{71245F4F-12A5-594D-A913-73DC3F7DACB3}" destId="{BBCFF146-ED21-C04F-B25E-0989923D6DC4}" srcOrd="0" destOrd="0" presId="urn:microsoft.com/office/officeart/2005/8/layout/process1"/>
    <dgm:cxn modelId="{88453920-3423-4F4E-AC47-D6F29BE8C2B1}" type="presParOf" srcId="{9991E293-4A7C-AA4E-9A29-25767C974C7F}" destId="{84378DDD-A8C5-E84F-85B8-630D487E0565}" srcOrd="2" destOrd="0" presId="urn:microsoft.com/office/officeart/2005/8/layout/process1"/>
    <dgm:cxn modelId="{EB09CF45-2696-C146-B1D8-92E15336A570}" type="presParOf" srcId="{9991E293-4A7C-AA4E-9A29-25767C974C7F}" destId="{29BD45BF-E863-9F41-A7A1-5AEBC4480761}" srcOrd="3" destOrd="0" presId="urn:microsoft.com/office/officeart/2005/8/layout/process1"/>
    <dgm:cxn modelId="{D076730C-EDF3-7947-A7B0-9F874D986FA8}" type="presParOf" srcId="{29BD45BF-E863-9F41-A7A1-5AEBC4480761}" destId="{682F1302-5CE2-1049-BF95-827ADA4C17FC}" srcOrd="0" destOrd="0" presId="urn:microsoft.com/office/officeart/2005/8/layout/process1"/>
    <dgm:cxn modelId="{68DB7A7F-BDD4-1F4D-9EDF-946BAB6AEDAD}" type="presParOf" srcId="{9991E293-4A7C-AA4E-9A29-25767C974C7F}" destId="{75769751-1677-8D4D-BDB4-1091BFE54909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72C2D-A202-A44A-BE8A-9DA94113A929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6791F-B031-0B40-A351-34D740699A86}">
      <dgm:prSet phldrT="[Text]" custT="1"/>
      <dgm:spPr/>
      <dgm:t>
        <a:bodyPr/>
        <a:lstStyle/>
        <a:p>
          <a:r>
            <a:rPr lang="en-US" sz="1400" dirty="0" smtClean="0">
              <a:latin typeface="Myriad Pro" pitchFamily="34" charset="0"/>
            </a:rPr>
            <a:t>911 System</a:t>
          </a:r>
          <a:endParaRPr lang="en-US" sz="1400" dirty="0">
            <a:latin typeface="Myriad Pro" pitchFamily="34" charset="0"/>
          </a:endParaRPr>
        </a:p>
      </dgm:t>
    </dgm:pt>
    <dgm:pt modelId="{A1198AA1-774C-154A-A563-EF20B0267293}" type="parTrans" cxnId="{DD4D09D3-9B26-9347-8530-5AB46250C874}">
      <dgm:prSet/>
      <dgm:spPr/>
      <dgm:t>
        <a:bodyPr/>
        <a:lstStyle/>
        <a:p>
          <a:endParaRPr lang="en-US"/>
        </a:p>
      </dgm:t>
    </dgm:pt>
    <dgm:pt modelId="{3F709477-B16F-4C49-A625-B7E458274E0B}" type="sibTrans" cxnId="{DD4D09D3-9B26-9347-8530-5AB46250C874}">
      <dgm:prSet/>
      <dgm:spPr/>
      <dgm:t>
        <a:bodyPr/>
        <a:lstStyle/>
        <a:p>
          <a:endParaRPr lang="en-US"/>
        </a:p>
      </dgm:t>
    </dgm:pt>
    <dgm:pt modelId="{B01E36F7-0239-8D41-8949-769F82A11F7D}">
      <dgm:prSet phldrT="[Text]" custT="1"/>
      <dgm:spPr/>
      <dgm:t>
        <a:bodyPr/>
        <a:lstStyle/>
        <a:p>
          <a:r>
            <a:rPr lang="en-US" sz="1400" dirty="0" smtClean="0">
              <a:latin typeface="Myriad Pro" pitchFamily="34" charset="0"/>
            </a:rPr>
            <a:t>Records System</a:t>
          </a:r>
          <a:endParaRPr lang="en-US" sz="1400" dirty="0">
            <a:latin typeface="Myriad Pro" pitchFamily="34" charset="0"/>
          </a:endParaRPr>
        </a:p>
      </dgm:t>
    </dgm:pt>
    <dgm:pt modelId="{07EACD57-AE4A-3044-8484-7E74E86688B8}" type="parTrans" cxnId="{B47B4721-2DCC-7240-9448-CE3CFFE0AF05}">
      <dgm:prSet/>
      <dgm:spPr/>
      <dgm:t>
        <a:bodyPr/>
        <a:lstStyle/>
        <a:p>
          <a:endParaRPr lang="en-US"/>
        </a:p>
      </dgm:t>
    </dgm:pt>
    <dgm:pt modelId="{207519BC-7C99-8A41-B1D4-64F8BD3D13B7}" type="sibTrans" cxnId="{B47B4721-2DCC-7240-9448-CE3CFFE0AF05}">
      <dgm:prSet/>
      <dgm:spPr/>
      <dgm:t>
        <a:bodyPr/>
        <a:lstStyle/>
        <a:p>
          <a:endParaRPr lang="en-US"/>
        </a:p>
      </dgm:t>
    </dgm:pt>
    <dgm:pt modelId="{37F67ED2-7769-694D-957E-CED8426608D3}">
      <dgm:prSet phldrT="[Text]" custT="1"/>
      <dgm:spPr/>
      <dgm:t>
        <a:bodyPr/>
        <a:lstStyle/>
        <a:p>
          <a:r>
            <a:rPr lang="en-US" sz="1400" dirty="0" smtClean="0">
              <a:latin typeface="Myriad Pro" pitchFamily="34" charset="0"/>
            </a:rPr>
            <a:t>Supporting Staff and Systems</a:t>
          </a:r>
          <a:endParaRPr lang="en-US" sz="1400" dirty="0">
            <a:latin typeface="Myriad Pro" pitchFamily="34" charset="0"/>
          </a:endParaRPr>
        </a:p>
      </dgm:t>
    </dgm:pt>
    <dgm:pt modelId="{EBE8293C-D019-B848-AE36-536D68917C36}" type="parTrans" cxnId="{0B5373A5-C0AB-DC4A-8136-7AE422783F8C}">
      <dgm:prSet/>
      <dgm:spPr/>
      <dgm:t>
        <a:bodyPr/>
        <a:lstStyle/>
        <a:p>
          <a:endParaRPr lang="en-US"/>
        </a:p>
      </dgm:t>
    </dgm:pt>
    <dgm:pt modelId="{577EC493-1493-5542-8AFB-329753AC1762}" type="sibTrans" cxnId="{0B5373A5-C0AB-DC4A-8136-7AE422783F8C}">
      <dgm:prSet/>
      <dgm:spPr/>
      <dgm:t>
        <a:bodyPr/>
        <a:lstStyle/>
        <a:p>
          <a:endParaRPr lang="en-US"/>
        </a:p>
      </dgm:t>
    </dgm:pt>
    <dgm:pt modelId="{D4BE334D-DBC4-CD47-A865-C6DF434F56B8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Myriad Pro" pitchFamily="34" charset="0"/>
            </a:rPr>
            <a:t>$$ = Expensive Legacy System</a:t>
          </a:r>
          <a:endParaRPr lang="en-US" sz="3200" dirty="0">
            <a:solidFill>
              <a:schemeClr val="bg1"/>
            </a:solidFill>
            <a:latin typeface="Myriad Pro" pitchFamily="34" charset="0"/>
          </a:endParaRPr>
        </a:p>
      </dgm:t>
    </dgm:pt>
    <dgm:pt modelId="{8063D771-3BCA-0E4E-B4A7-DCCE9C5FBDBE}" type="parTrans" cxnId="{B313DE07-B5A9-0B41-9076-2D8E7A4C4C04}">
      <dgm:prSet/>
      <dgm:spPr/>
      <dgm:t>
        <a:bodyPr/>
        <a:lstStyle/>
        <a:p>
          <a:endParaRPr lang="en-US"/>
        </a:p>
      </dgm:t>
    </dgm:pt>
    <dgm:pt modelId="{4A32ECB0-9162-FF4A-87F0-7988DDDF19E2}" type="sibTrans" cxnId="{B313DE07-B5A9-0B41-9076-2D8E7A4C4C04}">
      <dgm:prSet/>
      <dgm:spPr/>
      <dgm:t>
        <a:bodyPr/>
        <a:lstStyle/>
        <a:p>
          <a:endParaRPr lang="en-US"/>
        </a:p>
      </dgm:t>
    </dgm:pt>
    <dgm:pt modelId="{21B5EDC9-B5DA-3440-9CEE-976D7C455215}" type="pres">
      <dgm:prSet presAssocID="{6ED72C2D-A202-A44A-BE8A-9DA94113A92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6916B0-4418-9E4F-BC35-20961CA72471}" type="pres">
      <dgm:prSet presAssocID="{6ED72C2D-A202-A44A-BE8A-9DA94113A929}" presName="ellipse" presStyleLbl="trBgShp" presStyleIdx="0" presStyleCnt="1"/>
      <dgm:spPr/>
    </dgm:pt>
    <dgm:pt modelId="{D9E4862C-6FE1-7A4F-B6A0-EF606BD5DFFE}" type="pres">
      <dgm:prSet presAssocID="{6ED72C2D-A202-A44A-BE8A-9DA94113A929}" presName="arrow1" presStyleLbl="fgShp" presStyleIdx="0" presStyleCnt="1"/>
      <dgm:spPr/>
    </dgm:pt>
    <dgm:pt modelId="{C26D6AE6-A0CD-894E-9E56-5BED6F04D385}" type="pres">
      <dgm:prSet presAssocID="{6ED72C2D-A202-A44A-BE8A-9DA94113A929}" presName="rectangle" presStyleLbl="revTx" presStyleIdx="0" presStyleCnt="1" custScaleX="200000" custScaleY="119996" custLinFactNeighborY="1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1C70C-8C6E-8F46-BF4C-3F5FE0731EB8}" type="pres">
      <dgm:prSet presAssocID="{B01E36F7-0239-8D41-8949-769F82A11F7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1376F-A669-5C41-9B72-A56AAACF06DA}" type="pres">
      <dgm:prSet presAssocID="{37F67ED2-7769-694D-957E-CED8426608D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78077-8CAA-6046-B7D1-74F0FB5A5E00}" type="pres">
      <dgm:prSet presAssocID="{D4BE334D-DBC4-CD47-A865-C6DF434F56B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F5907-1A75-CB42-ADC7-71EF6481FCC9}" type="pres">
      <dgm:prSet presAssocID="{6ED72C2D-A202-A44A-BE8A-9DA94113A929}" presName="funnel" presStyleLbl="trAlignAcc1" presStyleIdx="0" presStyleCnt="1"/>
      <dgm:spPr/>
    </dgm:pt>
  </dgm:ptLst>
  <dgm:cxnLst>
    <dgm:cxn modelId="{909D2191-3DDD-B643-9C8C-6B090261E1BD}" type="presOf" srcId="{6ED72C2D-A202-A44A-BE8A-9DA94113A929}" destId="{21B5EDC9-B5DA-3440-9CEE-976D7C455215}" srcOrd="0" destOrd="0" presId="urn:microsoft.com/office/officeart/2005/8/layout/funnel1"/>
    <dgm:cxn modelId="{B47B4721-2DCC-7240-9448-CE3CFFE0AF05}" srcId="{6ED72C2D-A202-A44A-BE8A-9DA94113A929}" destId="{B01E36F7-0239-8D41-8949-769F82A11F7D}" srcOrd="1" destOrd="0" parTransId="{07EACD57-AE4A-3044-8484-7E74E86688B8}" sibTransId="{207519BC-7C99-8A41-B1D4-64F8BD3D13B7}"/>
    <dgm:cxn modelId="{15A137AA-FDF2-5E43-95D0-88D6E33548F0}" type="presOf" srcId="{D4BE334D-DBC4-CD47-A865-C6DF434F56B8}" destId="{C26D6AE6-A0CD-894E-9E56-5BED6F04D385}" srcOrd="0" destOrd="0" presId="urn:microsoft.com/office/officeart/2005/8/layout/funnel1"/>
    <dgm:cxn modelId="{06FDFAC9-7BA8-2642-B20B-F1009CCA3917}" type="presOf" srcId="{37F67ED2-7769-694D-957E-CED8426608D3}" destId="{D801C70C-8C6E-8F46-BF4C-3F5FE0731EB8}" srcOrd="0" destOrd="0" presId="urn:microsoft.com/office/officeart/2005/8/layout/funnel1"/>
    <dgm:cxn modelId="{0B5373A5-C0AB-DC4A-8136-7AE422783F8C}" srcId="{6ED72C2D-A202-A44A-BE8A-9DA94113A929}" destId="{37F67ED2-7769-694D-957E-CED8426608D3}" srcOrd="2" destOrd="0" parTransId="{EBE8293C-D019-B848-AE36-536D68917C36}" sibTransId="{577EC493-1493-5542-8AFB-329753AC1762}"/>
    <dgm:cxn modelId="{CFA82FB2-0297-9043-878D-E21CC92729B3}" type="presOf" srcId="{B01E36F7-0239-8D41-8949-769F82A11F7D}" destId="{D651376F-A669-5C41-9B72-A56AAACF06DA}" srcOrd="0" destOrd="0" presId="urn:microsoft.com/office/officeart/2005/8/layout/funnel1"/>
    <dgm:cxn modelId="{B313DE07-B5A9-0B41-9076-2D8E7A4C4C04}" srcId="{6ED72C2D-A202-A44A-BE8A-9DA94113A929}" destId="{D4BE334D-DBC4-CD47-A865-C6DF434F56B8}" srcOrd="3" destOrd="0" parTransId="{8063D771-3BCA-0E4E-B4A7-DCCE9C5FBDBE}" sibTransId="{4A32ECB0-9162-FF4A-87F0-7988DDDF19E2}"/>
    <dgm:cxn modelId="{DD4D09D3-9B26-9347-8530-5AB46250C874}" srcId="{6ED72C2D-A202-A44A-BE8A-9DA94113A929}" destId="{6926791F-B031-0B40-A351-34D740699A86}" srcOrd="0" destOrd="0" parTransId="{A1198AA1-774C-154A-A563-EF20B0267293}" sibTransId="{3F709477-B16F-4C49-A625-B7E458274E0B}"/>
    <dgm:cxn modelId="{293AD4C2-7401-F046-8CDD-316F0AD43342}" type="presOf" srcId="{6926791F-B031-0B40-A351-34D740699A86}" destId="{E7978077-8CAA-6046-B7D1-74F0FB5A5E00}" srcOrd="0" destOrd="0" presId="urn:microsoft.com/office/officeart/2005/8/layout/funnel1"/>
    <dgm:cxn modelId="{FEA3685C-F6DB-ED43-B362-4CCDA6559F7C}" type="presParOf" srcId="{21B5EDC9-B5DA-3440-9CEE-976D7C455215}" destId="{3E6916B0-4418-9E4F-BC35-20961CA72471}" srcOrd="0" destOrd="0" presId="urn:microsoft.com/office/officeart/2005/8/layout/funnel1"/>
    <dgm:cxn modelId="{11BCE0B5-DE19-0D49-88B5-1B59A21DFC94}" type="presParOf" srcId="{21B5EDC9-B5DA-3440-9CEE-976D7C455215}" destId="{D9E4862C-6FE1-7A4F-B6A0-EF606BD5DFFE}" srcOrd="1" destOrd="0" presId="urn:microsoft.com/office/officeart/2005/8/layout/funnel1"/>
    <dgm:cxn modelId="{5B1CC744-EB8A-9E43-B6A1-01F8CFD217C7}" type="presParOf" srcId="{21B5EDC9-B5DA-3440-9CEE-976D7C455215}" destId="{C26D6AE6-A0CD-894E-9E56-5BED6F04D385}" srcOrd="2" destOrd="0" presId="urn:microsoft.com/office/officeart/2005/8/layout/funnel1"/>
    <dgm:cxn modelId="{78E0448B-50A5-1849-8486-5A5C48AD9356}" type="presParOf" srcId="{21B5EDC9-B5DA-3440-9CEE-976D7C455215}" destId="{D801C70C-8C6E-8F46-BF4C-3F5FE0731EB8}" srcOrd="3" destOrd="0" presId="urn:microsoft.com/office/officeart/2005/8/layout/funnel1"/>
    <dgm:cxn modelId="{0007E55A-D301-3544-A988-80BB2ACB268B}" type="presParOf" srcId="{21B5EDC9-B5DA-3440-9CEE-976D7C455215}" destId="{D651376F-A669-5C41-9B72-A56AAACF06DA}" srcOrd="4" destOrd="0" presId="urn:microsoft.com/office/officeart/2005/8/layout/funnel1"/>
    <dgm:cxn modelId="{3906DD89-67A9-7F43-9A35-8E3F2056C4D4}" type="presParOf" srcId="{21B5EDC9-B5DA-3440-9CEE-976D7C455215}" destId="{E7978077-8CAA-6046-B7D1-74F0FB5A5E00}" srcOrd="5" destOrd="0" presId="urn:microsoft.com/office/officeart/2005/8/layout/funnel1"/>
    <dgm:cxn modelId="{08E43D09-DD88-5B47-81AE-312CBCB2F097}" type="presParOf" srcId="{21B5EDC9-B5DA-3440-9CEE-976D7C455215}" destId="{C2FF5907-1A75-CB42-ADC7-71EF6481FCC9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868D43-7725-8543-B987-305BCCA4C8DD}">
      <dsp:nvSpPr>
        <dsp:cNvPr id="0" name=""/>
        <dsp:cNvSpPr/>
      </dsp:nvSpPr>
      <dsp:spPr>
        <a:xfrm>
          <a:off x="5774" y="243370"/>
          <a:ext cx="1725943" cy="1181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Price of Gas Goes Up</a:t>
          </a:r>
          <a:endParaRPr lang="en-US" sz="1800" kern="1200" dirty="0"/>
        </a:p>
      </dsp:txBody>
      <dsp:txXfrm>
        <a:off x="5774" y="243370"/>
        <a:ext cx="1725943" cy="1181192"/>
      </dsp:txXfrm>
    </dsp:sp>
    <dsp:sp modelId="{71245F4F-12A5-594D-A913-73DC3F7DACB3}">
      <dsp:nvSpPr>
        <dsp:cNvPr id="0" name=""/>
        <dsp:cNvSpPr/>
      </dsp:nvSpPr>
      <dsp:spPr>
        <a:xfrm>
          <a:off x="1904311" y="619950"/>
          <a:ext cx="365899" cy="428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904311" y="619950"/>
        <a:ext cx="365899" cy="428033"/>
      </dsp:txXfrm>
    </dsp:sp>
    <dsp:sp modelId="{84378DDD-A8C5-E84F-85B8-630D487E0565}">
      <dsp:nvSpPr>
        <dsp:cNvPr id="0" name=""/>
        <dsp:cNvSpPr/>
      </dsp:nvSpPr>
      <dsp:spPr>
        <a:xfrm>
          <a:off x="2422094" y="243370"/>
          <a:ext cx="1725943" cy="1181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Drive Less</a:t>
          </a:r>
          <a:endParaRPr lang="en-US" sz="1800" kern="1200" dirty="0"/>
        </a:p>
      </dsp:txBody>
      <dsp:txXfrm>
        <a:off x="2422094" y="243370"/>
        <a:ext cx="1725943" cy="1181192"/>
      </dsp:txXfrm>
    </dsp:sp>
    <dsp:sp modelId="{29BD45BF-E863-9F41-A7A1-5AEBC4480761}">
      <dsp:nvSpPr>
        <dsp:cNvPr id="0" name=""/>
        <dsp:cNvSpPr/>
      </dsp:nvSpPr>
      <dsp:spPr>
        <a:xfrm>
          <a:off x="4320632" y="619950"/>
          <a:ext cx="365899" cy="4280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320632" y="619950"/>
        <a:ext cx="365899" cy="428033"/>
      </dsp:txXfrm>
    </dsp:sp>
    <dsp:sp modelId="{75769751-1677-8D4D-BDB4-1091BFE54909}">
      <dsp:nvSpPr>
        <dsp:cNvPr id="0" name=""/>
        <dsp:cNvSpPr/>
      </dsp:nvSpPr>
      <dsp:spPr>
        <a:xfrm>
          <a:off x="4838415" y="243370"/>
          <a:ext cx="1725943" cy="11811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Efficient Car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Transport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Ride a Bike</a:t>
          </a:r>
          <a:endParaRPr lang="en-US" sz="1800" kern="1200" dirty="0"/>
        </a:p>
      </dsp:txBody>
      <dsp:txXfrm>
        <a:off x="4838415" y="243370"/>
        <a:ext cx="1725943" cy="11811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868D43-7725-8543-B987-305BCCA4C8DD}">
      <dsp:nvSpPr>
        <dsp:cNvPr id="0" name=""/>
        <dsp:cNvSpPr/>
      </dsp:nvSpPr>
      <dsp:spPr>
        <a:xfrm>
          <a:off x="5863" y="391624"/>
          <a:ext cx="1752632" cy="124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Did Crime Happen?</a:t>
          </a:r>
          <a:endParaRPr lang="en-US" sz="2000" kern="1200" dirty="0"/>
        </a:p>
      </dsp:txBody>
      <dsp:txXfrm>
        <a:off x="5863" y="391624"/>
        <a:ext cx="1752632" cy="1248751"/>
      </dsp:txXfrm>
    </dsp:sp>
    <dsp:sp modelId="{71245F4F-12A5-594D-A913-73DC3F7DACB3}">
      <dsp:nvSpPr>
        <dsp:cNvPr id="0" name=""/>
        <dsp:cNvSpPr/>
      </dsp:nvSpPr>
      <dsp:spPr>
        <a:xfrm>
          <a:off x="1933760" y="798674"/>
          <a:ext cx="371558" cy="434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933760" y="798674"/>
        <a:ext cx="371558" cy="434652"/>
      </dsp:txXfrm>
    </dsp:sp>
    <dsp:sp modelId="{84378DDD-A8C5-E84F-85B8-630D487E0565}">
      <dsp:nvSpPr>
        <dsp:cNvPr id="0" name=""/>
        <dsp:cNvSpPr/>
      </dsp:nvSpPr>
      <dsp:spPr>
        <a:xfrm>
          <a:off x="2459550" y="391624"/>
          <a:ext cx="1752632" cy="124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Can I do anything about it?</a:t>
          </a:r>
          <a:endParaRPr lang="en-US" sz="2000" kern="1200" dirty="0"/>
        </a:p>
      </dsp:txBody>
      <dsp:txXfrm>
        <a:off x="2459550" y="391624"/>
        <a:ext cx="1752632" cy="1248751"/>
      </dsp:txXfrm>
    </dsp:sp>
    <dsp:sp modelId="{29BD45BF-E863-9F41-A7A1-5AEBC4480761}">
      <dsp:nvSpPr>
        <dsp:cNvPr id="0" name=""/>
        <dsp:cNvSpPr/>
      </dsp:nvSpPr>
      <dsp:spPr>
        <a:xfrm>
          <a:off x="4387446" y="798674"/>
          <a:ext cx="371558" cy="4346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387446" y="798674"/>
        <a:ext cx="371558" cy="434652"/>
      </dsp:txXfrm>
    </dsp:sp>
    <dsp:sp modelId="{75769751-1677-8D4D-BDB4-1091BFE54909}">
      <dsp:nvSpPr>
        <dsp:cNvPr id="0" name=""/>
        <dsp:cNvSpPr/>
      </dsp:nvSpPr>
      <dsp:spPr>
        <a:xfrm>
          <a:off x="4913236" y="391624"/>
          <a:ext cx="1752632" cy="124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?</a:t>
          </a:r>
          <a:endParaRPr lang="en-US" sz="5400" b="1" kern="1200" dirty="0"/>
        </a:p>
      </dsp:txBody>
      <dsp:txXfrm>
        <a:off x="4913236" y="391624"/>
        <a:ext cx="1752632" cy="12487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6916B0-4418-9E4F-BC35-20961CA72471}">
      <dsp:nvSpPr>
        <dsp:cNvPr id="0" name=""/>
        <dsp:cNvSpPr/>
      </dsp:nvSpPr>
      <dsp:spPr>
        <a:xfrm>
          <a:off x="1300755" y="157282"/>
          <a:ext cx="4057640" cy="14091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4862C-6FE1-7A4F-B6A0-EF606BD5DFFE}">
      <dsp:nvSpPr>
        <dsp:cNvPr id="0" name=""/>
        <dsp:cNvSpPr/>
      </dsp:nvSpPr>
      <dsp:spPr>
        <a:xfrm>
          <a:off x="2942684" y="3607849"/>
          <a:ext cx="786364" cy="503273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26D6AE6-A0CD-894E-9E56-5BED6F04D385}">
      <dsp:nvSpPr>
        <dsp:cNvPr id="0" name=""/>
        <dsp:cNvSpPr/>
      </dsp:nvSpPr>
      <dsp:spPr>
        <a:xfrm>
          <a:off x="-438682" y="3916122"/>
          <a:ext cx="7549098" cy="1132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$$ - Expensive Legacy System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-438682" y="3916122"/>
        <a:ext cx="7549098" cy="1132326"/>
      </dsp:txXfrm>
    </dsp:sp>
    <dsp:sp modelId="{D801C70C-8C6E-8F46-BF4C-3F5FE0731EB8}">
      <dsp:nvSpPr>
        <dsp:cNvPr id="0" name=""/>
        <dsp:cNvSpPr/>
      </dsp:nvSpPr>
      <dsp:spPr>
        <a:xfrm>
          <a:off x="2775975" y="1675280"/>
          <a:ext cx="1415455" cy="14154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Automated Dispatch</a:t>
          </a:r>
          <a:endParaRPr lang="en-US" sz="1400" kern="1200" dirty="0"/>
        </a:p>
      </dsp:txBody>
      <dsp:txXfrm>
        <a:off x="2775975" y="1675280"/>
        <a:ext cx="1415455" cy="1415455"/>
      </dsp:txXfrm>
    </dsp:sp>
    <dsp:sp modelId="{D651376F-A669-5C41-9B72-A56AAACF06DA}">
      <dsp:nvSpPr>
        <dsp:cNvPr id="0" name=""/>
        <dsp:cNvSpPr/>
      </dsp:nvSpPr>
      <dsp:spPr>
        <a:xfrm>
          <a:off x="1763138" y="613373"/>
          <a:ext cx="1415455" cy="14154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Records Management</a:t>
          </a:r>
          <a:endParaRPr lang="en-US" sz="1400" kern="1200" dirty="0"/>
        </a:p>
      </dsp:txBody>
      <dsp:txXfrm>
        <a:off x="1763138" y="613373"/>
        <a:ext cx="1415455" cy="1415455"/>
      </dsp:txXfrm>
    </dsp:sp>
    <dsp:sp modelId="{E7978077-8CAA-6046-B7D1-74F0FB5A5E00}">
      <dsp:nvSpPr>
        <dsp:cNvPr id="0" name=""/>
        <dsp:cNvSpPr/>
      </dsp:nvSpPr>
      <dsp:spPr>
        <a:xfrm>
          <a:off x="3210048" y="271147"/>
          <a:ext cx="1415455" cy="14154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Computer Aided Dispatch</a:t>
          </a:r>
          <a:endParaRPr lang="en-US" sz="1400" kern="1200" dirty="0"/>
        </a:p>
      </dsp:txBody>
      <dsp:txXfrm>
        <a:off x="3210048" y="271147"/>
        <a:ext cx="1415455" cy="1415455"/>
      </dsp:txXfrm>
    </dsp:sp>
    <dsp:sp modelId="{C2FF5907-1A75-CB42-ADC7-71EF6481FCC9}">
      <dsp:nvSpPr>
        <dsp:cNvPr id="0" name=""/>
        <dsp:cNvSpPr/>
      </dsp:nvSpPr>
      <dsp:spPr>
        <a:xfrm>
          <a:off x="1134046" y="-15717"/>
          <a:ext cx="4403640" cy="352291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0CFD6-F671-4B42-9420-6F9E0F768531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F7E4-E69B-F34C-BE4B-8CDF4925F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data driving every</a:t>
            </a:r>
            <a:r>
              <a:rPr lang="en-US" baseline="0" dirty="0" smtClean="0"/>
              <a:t> decision we make, here we sit in 2009 and we’re not able to get crime data on a timely basis.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F7E4-E69B-F34C-BE4B-8CDF4925F0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9144000" cy="688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28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E78A-6BB1-4F49-9A74-929F289A7BB9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811CC-B7B0-CD4B-83E7-45AB54799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46654" y="1532458"/>
            <a:ext cx="6874933" cy="1710264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Engaging the Public in 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Neighborhood Policing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87" y="818395"/>
            <a:ext cx="8009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CRIMEREPORTS.COM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97453" y="1624015"/>
            <a:ext cx="7179747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4726" y="5740404"/>
            <a:ext cx="224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Greg</a:t>
            </a:r>
            <a:r>
              <a:rPr lang="en-US" sz="24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Myriad Pro" pitchFamily="34" charset="0"/>
              </a:rPr>
              <a:t>Whisenant</a:t>
            </a:r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659" y="6128269"/>
            <a:ext cx="44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Myriad Pro" pitchFamily="34" charset="0"/>
              </a:rPr>
              <a:t>Gov 2.0 Summit, Washington DC</a:t>
            </a:r>
            <a:endParaRPr lang="en-US" sz="24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9113" y="2244446"/>
            <a:ext cx="7209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Myriad Pro"/>
              </a:rPr>
              <a:t>Okay…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Myriad Pro"/>
              </a:rPr>
              <a:t>…So Who’s In Charge?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127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476500"/>
            <a:ext cx="8229600" cy="1143000"/>
          </a:xfrm>
        </p:spPr>
        <p:txBody>
          <a:bodyPr/>
          <a:lstStyle/>
          <a:p>
            <a:r>
              <a:rPr lang="en-US" dirty="0" smtClean="0"/>
              <a:t>Audience Participation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660400"/>
            <a:ext cx="768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Myriad Pro"/>
              </a:rPr>
              <a:t>Maybe not </a:t>
            </a:r>
            <a:r>
              <a:rPr lang="en-US" sz="4400" i="1" dirty="0" smtClean="0">
                <a:latin typeface="Myriad Pro"/>
              </a:rPr>
              <a:t>the best</a:t>
            </a:r>
            <a:r>
              <a:rPr lang="en-US" sz="4400" dirty="0" smtClean="0">
                <a:latin typeface="Myriad Pro"/>
              </a:rPr>
              <a:t> way.</a:t>
            </a:r>
            <a:endParaRPr lang="en-US" sz="4400" dirty="0">
              <a:latin typeface="Myriad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2146300"/>
            <a:ext cx="6411913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521"/>
            <a:ext cx="9144000" cy="5831823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1574800"/>
            <a:ext cx="2032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31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v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65" y="0"/>
            <a:ext cx="6756400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2" y="-88548"/>
            <a:ext cx="8085667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Government can be a </a:t>
            </a:r>
            <a:r>
              <a:rPr lang="en-US" b="1" dirty="0" smtClean="0">
                <a:solidFill>
                  <a:schemeClr val="tx2"/>
                </a:solidFill>
              </a:rPr>
              <a:t>great partner</a:t>
            </a:r>
            <a:r>
              <a:rPr lang="en-US" dirty="0" smtClean="0">
                <a:solidFill>
                  <a:schemeClr val="tx2"/>
                </a:solidFill>
              </a:rPr>
              <a:t>!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man-chee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444" y="4366308"/>
            <a:ext cx="2171658" cy="2491692"/>
          </a:xfrm>
          <a:prstGeom prst="rect">
            <a:avLst/>
          </a:prstGeom>
        </p:spPr>
      </p:pic>
      <p:pic>
        <p:nvPicPr>
          <p:cNvPr id="6" name="Picture 5" descr="woman-sitt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735593"/>
            <a:ext cx="1333474" cy="1996402"/>
          </a:xfrm>
          <a:prstGeom prst="rect">
            <a:avLst/>
          </a:prstGeom>
        </p:spPr>
      </p:pic>
      <p:pic>
        <p:nvPicPr>
          <p:cNvPr id="7" name="Picture 6" descr="woman-shock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041" y="4252010"/>
            <a:ext cx="2468833" cy="2605990"/>
          </a:xfrm>
          <a:prstGeom prst="rect">
            <a:avLst/>
          </a:prstGeom>
        </p:spPr>
      </p:pic>
      <p:pic>
        <p:nvPicPr>
          <p:cNvPr id="9" name="Picture 8" descr="man-strutt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445" y="1787869"/>
            <a:ext cx="1954493" cy="3051752"/>
          </a:xfrm>
          <a:prstGeom prst="rect">
            <a:avLst/>
          </a:prstGeom>
        </p:spPr>
      </p:pic>
      <p:pic>
        <p:nvPicPr>
          <p:cNvPr id="10" name="Picture 9" descr="thank-you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02" y="1190740"/>
            <a:ext cx="8320398" cy="56725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8256" y="1038343"/>
            <a:ext cx="678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Myriad Pro"/>
                <a:cs typeface="Myriad Pro"/>
              </a:rPr>
              <a:t>…but it helps to treat them like human beings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57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Enforcement:</a:t>
            </a:r>
            <a:br>
              <a:rPr lang="en-US" dirty="0" smtClean="0"/>
            </a:br>
            <a:r>
              <a:rPr lang="en-US" dirty="0" smtClean="0"/>
              <a:t>A Closer Look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3" y="0"/>
            <a:ext cx="9169403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What can the President do?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70245"/>
            <a:ext cx="8229600" cy="407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40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Attract people who understand Web 2.0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Priority to grants that create</a:t>
            </a:r>
            <a:r>
              <a:rPr lang="en-US" sz="3600" dirty="0" smtClean="0">
                <a:solidFill>
                  <a:schemeClr val="bg1"/>
                </a:solidFill>
                <a:latin typeface="Myriad Pro"/>
              </a:rPr>
              <a:t> a Web 2.0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public role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Friendly stance to legislation that creates a Web 2.0 public role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085389"/>
            <a:ext cx="8229600" cy="359151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dirty="0" smtClean="0"/>
              <a:t>Better Data = Better Decisions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dirty="0" smtClean="0"/>
              <a:t>Specific Local Example: CrimeReports.com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dirty="0" smtClean="0"/>
              <a:t>Set Expectations with the Public (Fast &amp; Easy)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en-US" dirty="0" smtClean="0"/>
              <a:t>The President’s Power: Lead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Better Information =</a:t>
            </a:r>
            <a:br>
              <a:rPr lang="en-US" dirty="0" smtClean="0"/>
            </a:br>
            <a:r>
              <a:rPr lang="en-US" dirty="0" smtClean="0"/>
              <a:t>Better Decisions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71605" y="2222490"/>
          <a:ext cx="6570133" cy="166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320806" y="4004735"/>
          <a:ext cx="6671733" cy="203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1">
        <p:bldAsOne/>
      </p:bldGraphic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63700" y="1397000"/>
            <a:ext cx="5740400" cy="35687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rimerepor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1905000"/>
            <a:ext cx="3054985" cy="75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71750"/>
            <a:ext cx="4127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Myriad Pro"/>
              </a:rPr>
              <a:t>(Seriously, thank you!)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Myriad Pro"/>
              </a:rPr>
              <a:t>Greg  </a:t>
            </a:r>
            <a:r>
              <a:rPr lang="en-US" sz="2400" dirty="0" err="1" smtClean="0">
                <a:latin typeface="Myriad Pro"/>
              </a:rPr>
              <a:t>Whisenant</a:t>
            </a:r>
            <a:endParaRPr lang="en-US" sz="2400" dirty="0" smtClean="0">
              <a:latin typeface="Myriad Pro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Myriad Pro"/>
              </a:rPr>
              <a:t>greg@crimereports.com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Myriad Pro"/>
              </a:rPr>
              <a:t>801-828-2710</a:t>
            </a:r>
            <a:endParaRPr lang="en-US" sz="2400" dirty="0">
              <a:latin typeface="Myriad Pro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4765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So….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Where is the Crime Data?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4765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15-second Civics Refresh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8741" y="3773507"/>
            <a:ext cx="38184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Federal – State - Local</a:t>
            </a:r>
            <a:endParaRPr lang="en-US" sz="32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7911" y="3640660"/>
            <a:ext cx="6873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yriad Pro"/>
              </a:rPr>
              <a:t>Sorry, </a:t>
            </a:r>
            <a:r>
              <a:rPr lang="en-US" sz="3200" dirty="0" err="1" smtClean="0">
                <a:solidFill>
                  <a:schemeClr val="bg1"/>
                </a:solidFill>
                <a:latin typeface="Myriad Pro"/>
              </a:rPr>
              <a:t>Mr</a:t>
            </a:r>
            <a:r>
              <a:rPr lang="en-US" sz="3200" dirty="0" smtClean="0">
                <a:solidFill>
                  <a:schemeClr val="bg1"/>
                </a:solidFill>
                <a:latin typeface="Myriad Pro"/>
              </a:rPr>
              <a:t> President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4446" y="2167467"/>
            <a:ext cx="7209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Myriad Pro"/>
              </a:rPr>
              <a:t>Who’s In Charge Here?</a:t>
            </a:r>
            <a:endParaRPr lang="en-US" sz="4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911" y="4318000"/>
            <a:ext cx="6873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yriad Pro"/>
              </a:rPr>
              <a:t>…this one belongs to the locals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Agency Has One of These: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69999" y="1583969"/>
          <a:ext cx="6671734" cy="503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04" y="1745409"/>
            <a:ext cx="1217129" cy="818617"/>
          </a:xfrm>
          <a:prstGeom prst="rect">
            <a:avLst/>
          </a:prstGeom>
        </p:spPr>
      </p:pic>
      <p:pic>
        <p:nvPicPr>
          <p:cNvPr id="4" name="Picture 3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41" y="4893733"/>
            <a:ext cx="1198515" cy="806098"/>
          </a:xfrm>
          <a:prstGeom prst="rect">
            <a:avLst/>
          </a:prstGeom>
        </p:spPr>
      </p:pic>
      <p:pic>
        <p:nvPicPr>
          <p:cNvPr id="6" name="Picture 5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35" y="1980577"/>
            <a:ext cx="1217129" cy="818617"/>
          </a:xfrm>
          <a:prstGeom prst="rect">
            <a:avLst/>
          </a:prstGeom>
        </p:spPr>
      </p:pic>
      <p:pic>
        <p:nvPicPr>
          <p:cNvPr id="7" name="Picture 6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004" y="5290522"/>
            <a:ext cx="1217129" cy="818617"/>
          </a:xfrm>
          <a:prstGeom prst="rect">
            <a:avLst/>
          </a:prstGeom>
        </p:spPr>
      </p:pic>
      <p:pic>
        <p:nvPicPr>
          <p:cNvPr id="8" name="Picture 7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6" y="2799194"/>
            <a:ext cx="1217129" cy="818617"/>
          </a:xfrm>
          <a:prstGeom prst="rect">
            <a:avLst/>
          </a:prstGeom>
        </p:spPr>
      </p:pic>
      <p:pic>
        <p:nvPicPr>
          <p:cNvPr id="9" name="Picture 8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0" y="1161960"/>
            <a:ext cx="1217129" cy="818617"/>
          </a:xfrm>
          <a:prstGeom prst="rect">
            <a:avLst/>
          </a:prstGeom>
        </p:spPr>
      </p:pic>
      <p:pic>
        <p:nvPicPr>
          <p:cNvPr id="10" name="Picture 9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04" y="4280602"/>
            <a:ext cx="1217129" cy="818617"/>
          </a:xfrm>
          <a:prstGeom prst="rect">
            <a:avLst/>
          </a:prstGeom>
        </p:spPr>
      </p:pic>
      <p:pic>
        <p:nvPicPr>
          <p:cNvPr id="11" name="Picture 10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071" y="5042603"/>
            <a:ext cx="1217129" cy="818617"/>
          </a:xfrm>
          <a:prstGeom prst="rect">
            <a:avLst/>
          </a:prstGeom>
        </p:spPr>
      </p:pic>
      <p:pic>
        <p:nvPicPr>
          <p:cNvPr id="12" name="Picture 11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70" y="1198736"/>
            <a:ext cx="1217129" cy="818617"/>
          </a:xfrm>
          <a:prstGeom prst="rect">
            <a:avLst/>
          </a:prstGeom>
        </p:spPr>
      </p:pic>
      <p:pic>
        <p:nvPicPr>
          <p:cNvPr id="13" name="Picture 12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738" y="3129136"/>
            <a:ext cx="1217129" cy="818617"/>
          </a:xfrm>
          <a:prstGeom prst="rect">
            <a:avLst/>
          </a:prstGeom>
        </p:spPr>
      </p:pic>
      <p:pic>
        <p:nvPicPr>
          <p:cNvPr id="14" name="Picture 13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37" y="3535536"/>
            <a:ext cx="1217129" cy="818617"/>
          </a:xfrm>
          <a:prstGeom prst="rect">
            <a:avLst/>
          </a:prstGeom>
        </p:spPr>
      </p:pic>
      <p:pic>
        <p:nvPicPr>
          <p:cNvPr id="15" name="Picture 14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04" y="2367136"/>
            <a:ext cx="1217129" cy="818617"/>
          </a:xfrm>
          <a:prstGeom prst="rect">
            <a:avLst/>
          </a:prstGeom>
        </p:spPr>
      </p:pic>
      <p:pic>
        <p:nvPicPr>
          <p:cNvPr id="16" name="Picture 15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26" y="1745409"/>
            <a:ext cx="404330" cy="271944"/>
          </a:xfrm>
          <a:prstGeom prst="rect">
            <a:avLst/>
          </a:prstGeom>
        </p:spPr>
      </p:pic>
      <p:pic>
        <p:nvPicPr>
          <p:cNvPr id="18" name="Picture 17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91" y="2663222"/>
            <a:ext cx="404330" cy="271944"/>
          </a:xfrm>
          <a:prstGeom prst="rect">
            <a:avLst/>
          </a:prstGeom>
        </p:spPr>
      </p:pic>
      <p:pic>
        <p:nvPicPr>
          <p:cNvPr id="20" name="Picture 19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37" y="2231164"/>
            <a:ext cx="404330" cy="271944"/>
          </a:xfrm>
          <a:prstGeom prst="rect">
            <a:avLst/>
          </a:prstGeom>
        </p:spPr>
      </p:pic>
      <p:pic>
        <p:nvPicPr>
          <p:cNvPr id="22" name="Picture 21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101" y="2581452"/>
            <a:ext cx="404330" cy="271944"/>
          </a:xfrm>
          <a:prstGeom prst="rect">
            <a:avLst/>
          </a:prstGeom>
        </p:spPr>
      </p:pic>
      <p:pic>
        <p:nvPicPr>
          <p:cNvPr id="23" name="Picture 22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03" y="1819452"/>
            <a:ext cx="404330" cy="271944"/>
          </a:xfrm>
          <a:prstGeom prst="rect">
            <a:avLst/>
          </a:prstGeom>
        </p:spPr>
      </p:pic>
      <p:pic>
        <p:nvPicPr>
          <p:cNvPr id="25" name="Picture 24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408" y="1745409"/>
            <a:ext cx="404330" cy="271944"/>
          </a:xfrm>
          <a:prstGeom prst="rect">
            <a:avLst/>
          </a:prstGeom>
        </p:spPr>
      </p:pic>
      <p:pic>
        <p:nvPicPr>
          <p:cNvPr id="26" name="Picture 25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03" y="4757761"/>
            <a:ext cx="404330" cy="271944"/>
          </a:xfrm>
          <a:prstGeom prst="rect">
            <a:avLst/>
          </a:prstGeom>
        </p:spPr>
      </p:pic>
      <p:pic>
        <p:nvPicPr>
          <p:cNvPr id="27" name="Picture 26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03" y="3615396"/>
            <a:ext cx="404330" cy="271944"/>
          </a:xfrm>
          <a:prstGeom prst="rect">
            <a:avLst/>
          </a:prstGeom>
        </p:spPr>
      </p:pic>
      <p:pic>
        <p:nvPicPr>
          <p:cNvPr id="28" name="Picture 27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73" y="3071508"/>
            <a:ext cx="404330" cy="271944"/>
          </a:xfrm>
          <a:prstGeom prst="rect">
            <a:avLst/>
          </a:prstGeom>
        </p:spPr>
      </p:pic>
      <p:pic>
        <p:nvPicPr>
          <p:cNvPr id="30" name="Picture 29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903" y="2799194"/>
            <a:ext cx="404330" cy="271944"/>
          </a:xfrm>
          <a:prstGeom prst="rect">
            <a:avLst/>
          </a:prstGeom>
        </p:spPr>
      </p:pic>
      <p:pic>
        <p:nvPicPr>
          <p:cNvPr id="32" name="Picture 31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738" y="3800652"/>
            <a:ext cx="404330" cy="271944"/>
          </a:xfrm>
          <a:prstGeom prst="rect">
            <a:avLst/>
          </a:prstGeom>
        </p:spPr>
      </p:pic>
      <p:pic>
        <p:nvPicPr>
          <p:cNvPr id="33" name="Picture 32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38" y="3343452"/>
            <a:ext cx="404330" cy="271944"/>
          </a:xfrm>
          <a:prstGeom prst="rect">
            <a:avLst/>
          </a:prstGeom>
        </p:spPr>
      </p:pic>
      <p:pic>
        <p:nvPicPr>
          <p:cNvPr id="36" name="Picture 35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08" y="3664680"/>
            <a:ext cx="404330" cy="271944"/>
          </a:xfrm>
          <a:prstGeom prst="rect">
            <a:avLst/>
          </a:prstGeom>
        </p:spPr>
      </p:pic>
      <p:pic>
        <p:nvPicPr>
          <p:cNvPr id="38" name="Picture 37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38" y="4105452"/>
            <a:ext cx="404330" cy="271944"/>
          </a:xfrm>
          <a:prstGeom prst="rect">
            <a:avLst/>
          </a:prstGeom>
        </p:spPr>
      </p:pic>
      <p:pic>
        <p:nvPicPr>
          <p:cNvPr id="40" name="Picture 39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467" y="5308224"/>
            <a:ext cx="404330" cy="271944"/>
          </a:xfrm>
          <a:prstGeom prst="rect">
            <a:avLst/>
          </a:prstGeom>
        </p:spPr>
      </p:pic>
      <p:pic>
        <p:nvPicPr>
          <p:cNvPr id="42" name="Picture 41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61" y="5861220"/>
            <a:ext cx="404330" cy="271944"/>
          </a:xfrm>
          <a:prstGeom prst="rect">
            <a:avLst/>
          </a:prstGeom>
        </p:spPr>
      </p:pic>
      <p:pic>
        <p:nvPicPr>
          <p:cNvPr id="43" name="Picture 42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39" y="5172252"/>
            <a:ext cx="404330" cy="271944"/>
          </a:xfrm>
          <a:prstGeom prst="rect">
            <a:avLst/>
          </a:prstGeom>
        </p:spPr>
      </p:pic>
      <p:pic>
        <p:nvPicPr>
          <p:cNvPr id="44" name="Picture 43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76" y="4072596"/>
            <a:ext cx="404330" cy="271944"/>
          </a:xfrm>
          <a:prstGeom prst="rect">
            <a:avLst/>
          </a:prstGeom>
        </p:spPr>
      </p:pic>
      <p:pic>
        <p:nvPicPr>
          <p:cNvPr id="45" name="Picture 44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38" y="5172252"/>
            <a:ext cx="404330" cy="271944"/>
          </a:xfrm>
          <a:prstGeom prst="rect">
            <a:avLst/>
          </a:prstGeom>
        </p:spPr>
      </p:pic>
      <p:pic>
        <p:nvPicPr>
          <p:cNvPr id="68" name="Picture 67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091" y="4280602"/>
            <a:ext cx="404330" cy="271944"/>
          </a:xfrm>
          <a:prstGeom prst="rect">
            <a:avLst/>
          </a:prstGeom>
        </p:spPr>
      </p:pic>
      <p:pic>
        <p:nvPicPr>
          <p:cNvPr id="69" name="Picture 68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73" y="4241424"/>
            <a:ext cx="404330" cy="271944"/>
          </a:xfrm>
          <a:prstGeom prst="rect">
            <a:avLst/>
          </a:prstGeom>
        </p:spPr>
      </p:pic>
      <p:pic>
        <p:nvPicPr>
          <p:cNvPr id="70" name="Picture 69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03" y="1980577"/>
            <a:ext cx="404330" cy="271944"/>
          </a:xfrm>
          <a:prstGeom prst="rect">
            <a:avLst/>
          </a:prstGeom>
        </p:spPr>
      </p:pic>
      <p:pic>
        <p:nvPicPr>
          <p:cNvPr id="71" name="Picture 70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33" y="926792"/>
            <a:ext cx="404330" cy="271944"/>
          </a:xfrm>
          <a:prstGeom prst="rect">
            <a:avLst/>
          </a:prstGeom>
        </p:spPr>
      </p:pic>
      <p:pic>
        <p:nvPicPr>
          <p:cNvPr id="72" name="Picture 71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61" y="3263592"/>
            <a:ext cx="404330" cy="271944"/>
          </a:xfrm>
          <a:prstGeom prst="rect">
            <a:avLst/>
          </a:prstGeom>
        </p:spPr>
      </p:pic>
      <p:pic>
        <p:nvPicPr>
          <p:cNvPr id="73" name="Picture 72" descr="f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11" y="2117942"/>
            <a:ext cx="404330" cy="271944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7702" y="3557632"/>
            <a:ext cx="711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  <a:cs typeface="Myriad Pro"/>
              </a:rPr>
              <a:t>Law enforcement agencies in the US</a:t>
            </a:r>
            <a:endParaRPr lang="en-US" sz="36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1700" y="1828800"/>
            <a:ext cx="44726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 smtClean="0">
                <a:solidFill>
                  <a:schemeClr val="bg1"/>
                </a:solidFill>
              </a:rPr>
              <a:t>18,000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5862" y="1428065"/>
            <a:ext cx="2273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  <a:cs typeface="Myriad Pro"/>
              </a:rPr>
              <a:t>More than </a:t>
            </a:r>
            <a:endParaRPr lang="en-US" sz="36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099" y="3208868"/>
            <a:ext cx="7150101" cy="1557864"/>
          </a:xfrm>
        </p:spPr>
        <p:txBody>
          <a:bodyPr>
            <a:noAutofit/>
          </a:bodyPr>
          <a:lstStyle/>
          <a:p>
            <a:r>
              <a:rPr lang="en-US" dirty="0" smtClean="0"/>
              <a:t>Can Law Enforcement Agencies Do Better?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40589" y="1879600"/>
            <a:ext cx="3272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Myriad Pro" pitchFamily="34" charset="0"/>
              </a:rPr>
              <a:t>Question:</a:t>
            </a:r>
            <a:endParaRPr lang="en-US" sz="6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261</Words>
  <Application>Microsoft Macintosh PowerPoint</Application>
  <PresentationFormat>On-screen Show (4:3)</PresentationFormat>
  <Paragraphs>71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Engaging the Public in  Neighborhood Policing</vt:lpstr>
      <vt:lpstr>Better Information = Better Decisions</vt:lpstr>
      <vt:lpstr>So…. Where is the Crime Data?</vt:lpstr>
      <vt:lpstr>15-second Civics Refresh</vt:lpstr>
      <vt:lpstr>Slide 5</vt:lpstr>
      <vt:lpstr>Every Agency Has One of These:</vt:lpstr>
      <vt:lpstr>Slide 7</vt:lpstr>
      <vt:lpstr>Slide 8</vt:lpstr>
      <vt:lpstr>Can Law Enforcement Agencies Do Better?</vt:lpstr>
      <vt:lpstr>Slide 10</vt:lpstr>
      <vt:lpstr>Audience Participation</vt:lpstr>
      <vt:lpstr>Slide 12</vt:lpstr>
      <vt:lpstr>Slide 13</vt:lpstr>
      <vt:lpstr>Slide 14</vt:lpstr>
      <vt:lpstr>Slide 15</vt:lpstr>
      <vt:lpstr>Government can be a great partner!</vt:lpstr>
      <vt:lpstr>Law Enforcement: A Closer Look</vt:lpstr>
      <vt:lpstr>What can the President do?</vt:lpstr>
      <vt:lpstr>Recap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Whisenant</dc:creator>
  <cp:lastModifiedBy>Greg Whisenant</cp:lastModifiedBy>
  <cp:revision>65</cp:revision>
  <dcterms:created xsi:type="dcterms:W3CDTF">2009-08-29T04:31:14Z</dcterms:created>
  <dcterms:modified xsi:type="dcterms:W3CDTF">2009-09-04T16:26:26Z</dcterms:modified>
</cp:coreProperties>
</file>